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783ED-3DC7-4C75-862A-30EAD4426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845622-7251-40ED-AF50-3C8C84D4F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3F189-32C2-4999-B324-5B60E7995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B97DF-D8E2-42CB-B778-B5F3A1DAC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233D8-E7CC-460E-9E6F-E933B5920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7946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B9657-474B-4EE7-A423-ECBC549BF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8C494E-B80F-4DBC-8D03-D7E261EFD1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3EB6F-A345-430D-BED6-2E06F394E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9BA96-82F5-4350-BBCF-62014E21E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B918E-58FB-471F-A1ED-FEC20FBF1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672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833607-170C-4D94-A777-D707E2B575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C54E4A-216F-44A7-9527-10C008E63A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65128-E9A2-4E3E-B9CE-9CE87BEB3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ED151-8D90-41E6-98AB-010F90E15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B2465-FBB7-4228-AFDB-7069AA335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1306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A672D-06D9-4B7C-AF8D-E4BBB8359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68CAD-543F-4188-937F-3B7C23C5D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F3CE9-EA58-41AD-ABA8-62F18AC96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FCA1C-AE78-4CFA-8D4F-F34DE486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68A2F-F586-447D-B3FC-626C9CF35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1640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A54F5-D82D-42F4-B5DC-7C9D9664A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22C3A4-E6F0-4DBF-B07B-DCCEA1B37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CED4E-6ABD-4CF2-9CE2-EFD667E49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2FF32-F09C-4163-A89B-2E45FA1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A5F24-F65C-49C9-9AF2-2909F9AAB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4847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9CBE9-927D-4A0C-AFAC-256DE9BD7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FD128-7F31-43A6-AB18-3F3FC5F268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EC17D5-E998-46E1-8B7A-1A1A7066B6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D5D26C-F18D-4D1B-A5F6-C45546855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4DF39-C435-430D-BF59-85D8A897C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C80E5-2A9F-456A-B041-BA015ECDC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1139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A1ACE-98A9-46ED-ABB0-C762B8563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16D959-FE6B-49AF-9792-9AAAE016D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06FE-F259-407B-AAA1-7F699537CE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D2257B-D773-4068-B888-A5C6716905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9D186-4735-4577-B42C-FFA3B293AA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87D8F5-A6F0-49D2-B8F6-16FBA9916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B8FCE7-FD90-40B8-9D7F-95E48B5F8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E29DCD-9DFF-44AD-93F6-C5DD7AE03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084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C75F0-32DC-4E41-84FA-209F5A0CF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CF86CF-CCFC-40B1-80F3-E12E4D161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50184E-5CB8-42A5-A513-DFED76A12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0E32B6-3352-4642-81A4-92B8A98E9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2903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E8D915-BC74-4DEF-8411-4C55757DF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C261CF-7A7E-4E9D-AAD8-AB1DEFAA6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710062-67C0-43CD-AFD8-9464B3272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2038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DE575-3C55-449E-A1E3-61E382942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C670B-4CF8-42F6-935D-C7F5088AC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D605A-9C86-4E51-A4E6-D8133DECF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23985E-06E1-443D-8A2B-6DEFC1E23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7B4757-BB54-4360-8CB0-068FF1759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A1E8F4-ECA0-4EBE-B405-B96CD12D9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1732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E9412-0830-4108-A311-DE9F60F69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95E40E-CED4-43AE-9601-E414D1AC66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689C02-71EE-47D4-A74E-5BB164065F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AC796F-4968-4DEA-928B-F6895F8F5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3F8A2B-91CD-453C-943C-21200E6A0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8CDA5-C276-44EA-B6C2-236520D3A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1987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B9D8BB-3256-4F2F-B7DA-9F83FE720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7D200-C5D7-4B5E-A95D-ABD472CC4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09983-704A-433E-9CBF-BF8362424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B8FE2-A168-422F-BA93-A75957E12FD7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1D460-9C9F-408D-974E-6A41498584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AFD63-922F-40A1-B845-18D45CF718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4982BE-4E53-4900-8B15-4AB03014761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9180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02ED10-23B4-448C-A555-AF1490B1A5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696" b="66701"/>
          <a:stretch/>
        </p:blipFill>
        <p:spPr>
          <a:xfrm>
            <a:off x="145774" y="355941"/>
            <a:ext cx="11701670" cy="614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701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A9D9ED-4354-4388-8FA3-B5196E1EA5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3913" b="67749"/>
          <a:stretch/>
        </p:blipFill>
        <p:spPr>
          <a:xfrm>
            <a:off x="132522" y="451639"/>
            <a:ext cx="11608904" cy="595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134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 Pilar Cubides</dc:creator>
  <cp:lastModifiedBy>Diana Pilar Cubides</cp:lastModifiedBy>
  <cp:revision>2</cp:revision>
  <dcterms:created xsi:type="dcterms:W3CDTF">2021-09-28T21:01:41Z</dcterms:created>
  <dcterms:modified xsi:type="dcterms:W3CDTF">2021-09-28T21:07:28Z</dcterms:modified>
</cp:coreProperties>
</file>

<file path=docProps/thumbnail.jpeg>
</file>